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28/06/2024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36473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9756051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811477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3911366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4148290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204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756728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9772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573820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429691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392656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322563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346984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1985251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751729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721904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979246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7705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1177422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3410484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7960664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524570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286562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89253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329189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852736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21486109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1519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585102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445201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269169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6471094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2968819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79263918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56105659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42238901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30526330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94114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4180449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5034711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67687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2740353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9217381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0348904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2121170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3364545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6256614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86453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4462080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7765762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8399682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9820152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8529824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2426798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8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image" Target="../media/image1.png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28.06.2024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03191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chemeClr val="bg1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Vitamins and their role in the body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Vitamins and their role in the body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tamins and their role in the body, Realism (2)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Vitamins and their role in the body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8</cp:revision>
  <dcterms:created xsi:type="dcterms:W3CDTF">2024-04-10T15:26:27Z</dcterms:created>
  <dcterms:modified xsi:type="dcterms:W3CDTF">2024-06-28T20:40:15Z</dcterms:modified>
</cp:coreProperties>
</file>