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872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2037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232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5299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9462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76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658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75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3615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863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6898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1461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203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7159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5919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6652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752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859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95579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1597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46810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51369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5222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8430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5601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952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50409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2202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3772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8125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9374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16158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7964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303589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420705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344092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917245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21411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59150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67709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7106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90295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32454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33252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87692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520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13176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93957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07854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46723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63724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16079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8604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87752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7521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7990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Viruses are non-cellular life forms, Realism - @DariaMarusina (fast) (изменено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iruses are non-cellular life for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iruses are non-cellular life for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Viruses are non-cellular life for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2024-04-10T15:24:22Z</dcterms:created>
  <dcterms:modified xsi:type="dcterms:W3CDTF">2024-06-09T14:06:04Z</dcterms:modified>
</cp:coreProperties>
</file>