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870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7185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715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6715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7306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7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468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906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908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790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81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107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51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374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574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22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8502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269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8369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7592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048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576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323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277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3997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6253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863911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053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578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615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187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5603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16357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96663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842712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202961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074724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7632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2570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56588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175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98622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88770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95352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6805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747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2546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9061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75572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0443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32477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47729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7435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979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63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681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rap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ap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ap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rap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2024-06-09T11:00:27Z</dcterms:modified>
</cp:coreProperties>
</file>