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5011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2594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7659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7653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6863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605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4430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72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240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6411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72640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80985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3784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241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4672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4562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112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559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3758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51427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34840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2019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85724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38458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43219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8797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97937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631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34194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60835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3386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14847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7075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554613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905049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4677203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1362318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1938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41029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81939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2356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9643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63223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42918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14745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37547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4307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81969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13418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19009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45336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655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4092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83764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987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60096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 descr="Изображение выглядит как растение, цветок, овощи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B69A849C-729A-6B55-E14D-D839E30B3E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 descr="Изображение выглядит как картина, пейзаж, лесистая местность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F1D77A46-EA68-355E-D728-83F7FF6A9C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r="50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 descr="Изображение выглядит как картина, небо, дерево, корень&#10;&#10;Автоматически созданное описание">
            <a:extLst>
              <a:ext uri="{FF2B5EF4-FFF2-40B4-BE49-F238E27FC236}">
                <a16:creationId xmlns:a16="http://schemas.microsoft.com/office/drawing/2014/main" id="{8DA472E1-9B53-8FE2-026A-706810D8E2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r="6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Рисунок 3" descr="Изображение выглядит как растение, дерево, корень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096AD64D-9C81-3DB2-7A5E-BAADED3066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31</cp:revision>
  <dcterms:created xsi:type="dcterms:W3CDTF">2023-03-18T17:58:05Z</dcterms:created>
  <dcterms:modified xsi:type="dcterms:W3CDTF">2024-06-23T12:04:32Z</dcterms:modified>
</cp:coreProperties>
</file>