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451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1561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513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8281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9145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17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134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5701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3139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24231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2284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5459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8615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84201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957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275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2504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87865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2341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49846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82542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6162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738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698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41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6742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910818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5727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2282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9852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5476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4133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80360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691596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434171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365838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455679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03274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29248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59522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8836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14618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40605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31129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31274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995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92473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8713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99975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50457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26851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33800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56603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64759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9491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4063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ypes of roo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ypes of roo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ypes of roo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ypes of roo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2024-06-09T11:12:02Z</dcterms:modified>
</cp:coreProperties>
</file>