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2284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238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3400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2316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71005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653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8517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6282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50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207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7350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2869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43997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62131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0021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264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05386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95533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1611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86464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47279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98403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65760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75121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9320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1202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065486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3624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22528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08758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2009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67925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80013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451070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630339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473415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871674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6907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38274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8986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8243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95155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76760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08472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77342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3090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71297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36365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69031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93116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44355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76925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73723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02715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7597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19632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ypes and types of root syste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ypes and types of root system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ypes and types of root syste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ypes and types of root syste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2024-04-10T15:23:40Z</dcterms:created>
  <dcterms:modified xsi:type="dcterms:W3CDTF">2024-06-09T11:32:29Z</dcterms:modified>
</cp:coreProperties>
</file>