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31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395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526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625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0748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8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910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150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311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732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181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3149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042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730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0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19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405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359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856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984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2707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37570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401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422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001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029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57003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851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0397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075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679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448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54478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45463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142783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85955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28216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1312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9040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42718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5915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95501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5902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27916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4202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373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8385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8173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29723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28365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04824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115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54558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36495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566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68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ypes and types of roo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ypes and types of roo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ypes and types of roo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ypes and types of roo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2024-06-09T11:36:16Z</dcterms:modified>
</cp:coreProperties>
</file>