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15255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4855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070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12620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87181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85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724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2481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78072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22270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94699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32505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05094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43764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29339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0293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749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5872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91838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97643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7479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61848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25383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40222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5218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590080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677004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95040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4816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20725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42939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02638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89002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4958961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452668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3174329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451242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53878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19717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05722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7918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36344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5278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34494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35163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15831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1346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68708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66266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07106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75068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53302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19974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67940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2312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86346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Speciation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Speciation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Speciation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Speciation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29</cp:revision>
  <dcterms:created xsi:type="dcterms:W3CDTF">2023-03-18T17:58:05Z</dcterms:created>
  <dcterms:modified xsi:type="dcterms:W3CDTF">2024-06-09T11:20:43Z</dcterms:modified>
</cp:coreProperties>
</file>