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156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3149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979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1188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3503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5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946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024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831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003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200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2756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517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21927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961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92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945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886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54528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1479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7796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2805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695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465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23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123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56597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308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463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357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235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0489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834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862754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803994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301833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709899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09144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84890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4905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959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5603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8211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31620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65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594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4842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98675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69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3120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6530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69968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0094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61369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772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006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Leaf modifica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eaf modifica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Leaf modifica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Leaf modifica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2024-06-09T10:38:30Z</dcterms:modified>
</cp:coreProperties>
</file>