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3853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8802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360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9515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85292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03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419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8471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6026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6649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5518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2190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0060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558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6332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160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939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6446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94608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8078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9033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4528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6985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7258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11322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347502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90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1995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6369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776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98967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868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27170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5578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17638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21400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57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78398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11594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69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9911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7740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06447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842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2362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12807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5900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1998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1582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74488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44619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60707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23593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3182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890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pecies and its criter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Species and its criteria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ecies and its criteria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pecies and its criter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2024-06-09T14:03:25Z</dcterms:modified>
</cp:coreProperties>
</file>