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696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1696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5356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7172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3742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5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76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013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858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2546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717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850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88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4539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651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895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99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229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85274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0103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0434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7285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238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78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976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5633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3533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435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712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9120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864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4241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0549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2969823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66655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1055170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0552577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73298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84592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2833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2734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47798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2096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93724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39355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84703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516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62595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62489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85756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3683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3850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07796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83391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51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061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Its type and structure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Its type and structure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Its type and structur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ts type and structure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2024-06-30T18:49:44Z</dcterms:modified>
</cp:coreProperties>
</file>