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12392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68162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49148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89302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2711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04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13178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806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42668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31064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86767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37376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50572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44168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5439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18536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9536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397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98921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68991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11568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45870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0399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7822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29255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6179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837289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112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8777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75608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915423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160262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58949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861460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830665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690208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600089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48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49830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8862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9553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49971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81065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964207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704026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99025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115520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4741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11382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144364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385177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988233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5244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84429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3480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94410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pring in natur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pring in nature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pring in natur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Spring in natur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2024-06-09T14:38:26Z</dcterms:modified>
</cp:coreProperties>
</file>