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63025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62487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094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20511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6398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81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03237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811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77717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31977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88929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0289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42319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34580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8957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52120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07552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9846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22904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16568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88488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28698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79089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63325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74660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135063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773246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5434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38306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16889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9589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81496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120166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4326897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2532194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7311576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486148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2088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03008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11784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29140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08789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478823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247835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626997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52917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288260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8598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980329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04272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008912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08833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098630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55826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7816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09530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ubstances and mixture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ubstances and mixtures, Realism (1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ubstances and mixture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Substances and mixture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2024-06-09T14:05:03Z</dcterms:modified>
</cp:coreProperties>
</file>