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197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9355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278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62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3953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7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625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76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34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829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279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476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401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40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855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76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7609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838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6401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9410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200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3780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512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670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956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414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87459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8261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3948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920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6331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79072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0089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781282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900112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734318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431885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71080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814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6238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4553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4886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87926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09939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22141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35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08049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3628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8499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7221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97090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3934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770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904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8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953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Vegetative reproduction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Vegetative reproduc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Vegetative reproduc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Vegetative reproduc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2024-06-09T13:57:50Z</dcterms:modified>
</cp:coreProperties>
</file>