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589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53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219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319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598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1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994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12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964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411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396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847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824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611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795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59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58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908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1491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65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395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43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0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8672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086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926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8324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428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521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9836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1211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992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2680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996314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74809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969632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542855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40832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041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0604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59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60324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5075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4655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358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333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0691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4652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5244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8524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0492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563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87438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6576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63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732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egetative reproduction of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egetative reproduction of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egetative reproduction of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egetative reproduction of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2024-06-09T14:57:19Z</dcterms:modified>
</cp:coreProperties>
</file>