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2860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19718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268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0558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42162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9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56437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66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727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1106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4252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4056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5361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35027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255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8520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6073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32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03634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95588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71890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98148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0319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4387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52116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610630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04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0062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1893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5881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39409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68111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803076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410222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103919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524822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574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98240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79147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352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04035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93419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4392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41463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07622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75791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497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82590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37686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08038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7364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37402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62492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872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7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autonomic nervous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autonomic nervous system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autonomic nervous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he autonomic nervous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2024-06-09T15:16:15Z</dcterms:modified>
</cp:coreProperties>
</file>