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8107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1931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8046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1434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54064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7859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24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7189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3470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3883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4098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6651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785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9433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5955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843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70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28710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137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8597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2378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7999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1907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85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66466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317708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252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178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287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0412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96529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7776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45549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690593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552945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36722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330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27784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68867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32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94876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8476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1962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39999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2052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22623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811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915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50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26189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85127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294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347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9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854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ustainable developmen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Sustainable developmen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stainable development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ustainable development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2024-06-09T11:16:18Z</dcterms:modified>
</cp:coreProperties>
</file>