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1789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94586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5105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04326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23644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6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8302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42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5846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065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8753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1640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6981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61874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4397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4333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356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28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4338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34472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49332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83652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806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0413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1406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40844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323851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84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7288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2140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2464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63981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50312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238518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51726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500574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182765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113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8090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23694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010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48518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9205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17511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56222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83867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74546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853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4166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05827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8578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38616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88760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54968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234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377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Living condition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Living condition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ving conditions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iving condition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2024-06-09T14:03:29Z</dcterms:modified>
</cp:coreProperties>
</file>