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424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885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847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434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4761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1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12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919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816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883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79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547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263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5030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132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93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825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9143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624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5106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3384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8336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56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189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147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50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6635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6393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14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50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3206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9977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7863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788372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478400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353900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9069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48199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9547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684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4483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0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5012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44281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9802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571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78936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17348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2222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7209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61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747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87500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93026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398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747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Levels of organization of lif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evels of organization of 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evels of organization of 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Levels of organization of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2024-06-09T10:52:19Z</dcterms:modified>
</cp:coreProperties>
</file>