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1289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79131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8104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01195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43312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75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861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836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9017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8977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790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3477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7527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84750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1998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3522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70170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811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12061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90933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80129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04556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9839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7193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4539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672921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868494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929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305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6642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8464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7793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5048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231719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217238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598993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95660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3734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991731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23751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4889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59363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9594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7950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17699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273833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041869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733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92034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4248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90596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61794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63749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84241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1190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372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Skin Care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Skin Car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kin Care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kin Car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2024-06-09T11:38:01Z</dcterms:modified>
</cp:coreProperties>
</file>