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8438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1687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7930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41295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6691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0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1591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79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1191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6516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4934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2501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3128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033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388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32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9587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19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18165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18467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1058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30779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1138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4811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492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60758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366659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73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428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6088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1932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16640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96803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651425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263317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715983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603440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670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58961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0245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022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59876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16472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30831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16069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60082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69590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64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83458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62721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2160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6081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29554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85695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838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85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are of indoor pla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Care of indoor plan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e of indoor plants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are of indoor plan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2024-06-09T15:00:05Z</dcterms:modified>
</cp:coreProperties>
</file>