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1260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52260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2566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08424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96442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5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55145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696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6743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43384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9025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3652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11428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76432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4930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1077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6243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72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45203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8880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75469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03437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5452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2253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8105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49574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670446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25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5469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0968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568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06472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85530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832731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955944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867957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339096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44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34974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39626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329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12498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9195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00918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54166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01150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33465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840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34081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39209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6700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59466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6096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92120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743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947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r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r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r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Ear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2024-06-09T13:52:09Z</dcterms:modified>
</cp:coreProperties>
</file>