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8"/>
  </p:notesMasterIdLst>
  <p:sldIdLst>
    <p:sldId id="256" r:id="rId3"/>
    <p:sldId id="258" r:id="rId4"/>
    <p:sldId id="257" r:id="rId5"/>
    <p:sldId id="265" r:id="rId6"/>
    <p:sldId id="2047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2828"/>
    <a:srgbClr val="151515"/>
    <a:srgbClr val="21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3B71E-0426-40EC-8B34-C3ED4E1D75C3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083D8-8511-4351-96CE-2202C0F163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632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31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553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24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04881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7638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996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82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1863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250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123334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3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7340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7398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0854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745235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53660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397517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47726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132546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240298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63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8554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4400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64060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79615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47967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6154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65172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02143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867566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39699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95473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1108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2577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5780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258502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69746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835306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686680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29882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37870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27787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277908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520386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7144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06001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4959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92551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7084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763246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591756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26275062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16097819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72121152"/>
      </p:ext>
    </p:extLst>
  </p:cSld>
  <p:clrMapOvr>
    <a:masterClrMapping/>
  </p:clrMapOvr>
  <p:transition spd="slow" advTm="2000">
    <p:blinds dir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87871184"/>
      </p:ext>
    </p:extLst>
  </p:cSld>
  <p:clrMapOvr>
    <a:masterClrMapping/>
  </p:clrMapOvr>
  <p:transition spd="slow" advTm="2000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9077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2084447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5314147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967233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787807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1452959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3062645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3033914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7141044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9562837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27012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2419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4456015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8692694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8659257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6589622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642458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1049553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668441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47848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903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877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slideLayout" Target="../slideLayouts/slideLayout48.xml"/><Relationship Id="rId39" Type="http://schemas.openxmlformats.org/officeDocument/2006/relationships/slideLayout" Target="../slideLayouts/slideLayout61.xml"/><Relationship Id="rId21" Type="http://schemas.openxmlformats.org/officeDocument/2006/relationships/slideLayout" Target="../slideLayouts/slideLayout43.xml"/><Relationship Id="rId34" Type="http://schemas.openxmlformats.org/officeDocument/2006/relationships/slideLayout" Target="../slideLayouts/slideLayout56.xml"/><Relationship Id="rId42" Type="http://schemas.openxmlformats.org/officeDocument/2006/relationships/slideLayout" Target="../slideLayouts/slideLayout64.xml"/><Relationship Id="rId47" Type="http://schemas.openxmlformats.org/officeDocument/2006/relationships/slideLayout" Target="../slideLayouts/slideLayout69.xml"/><Relationship Id="rId50" Type="http://schemas.openxmlformats.org/officeDocument/2006/relationships/slideLayout" Target="../slideLayouts/slideLayout72.xml"/><Relationship Id="rId55" Type="http://schemas.openxmlformats.org/officeDocument/2006/relationships/slideLayout" Target="../slideLayouts/slideLayout77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9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46.xml"/><Relationship Id="rId32" Type="http://schemas.openxmlformats.org/officeDocument/2006/relationships/slideLayout" Target="../slideLayouts/slideLayout54.xml"/><Relationship Id="rId37" Type="http://schemas.openxmlformats.org/officeDocument/2006/relationships/slideLayout" Target="../slideLayouts/slideLayout59.xml"/><Relationship Id="rId40" Type="http://schemas.openxmlformats.org/officeDocument/2006/relationships/slideLayout" Target="../slideLayouts/slideLayout62.xml"/><Relationship Id="rId45" Type="http://schemas.openxmlformats.org/officeDocument/2006/relationships/slideLayout" Target="../slideLayouts/slideLayout67.xml"/><Relationship Id="rId53" Type="http://schemas.openxmlformats.org/officeDocument/2006/relationships/slideLayout" Target="../slideLayouts/slideLayout75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53.xml"/><Relationship Id="rId44" Type="http://schemas.openxmlformats.org/officeDocument/2006/relationships/slideLayout" Target="../slideLayouts/slideLayout66.xml"/><Relationship Id="rId52" Type="http://schemas.openxmlformats.org/officeDocument/2006/relationships/slideLayout" Target="../slideLayouts/slideLayout74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Relationship Id="rId27" Type="http://schemas.openxmlformats.org/officeDocument/2006/relationships/slideLayout" Target="../slideLayouts/slideLayout49.xml"/><Relationship Id="rId30" Type="http://schemas.openxmlformats.org/officeDocument/2006/relationships/slideLayout" Target="../slideLayouts/slideLayout52.xml"/><Relationship Id="rId35" Type="http://schemas.openxmlformats.org/officeDocument/2006/relationships/slideLayout" Target="../slideLayouts/slideLayout57.xml"/><Relationship Id="rId43" Type="http://schemas.openxmlformats.org/officeDocument/2006/relationships/slideLayout" Target="../slideLayouts/slideLayout65.xml"/><Relationship Id="rId48" Type="http://schemas.openxmlformats.org/officeDocument/2006/relationships/slideLayout" Target="../slideLayouts/slideLayout70.xml"/><Relationship Id="rId56" Type="http://schemas.openxmlformats.org/officeDocument/2006/relationships/theme" Target="../theme/theme2.xml"/><Relationship Id="rId8" Type="http://schemas.openxmlformats.org/officeDocument/2006/relationships/slideLayout" Target="../slideLayouts/slideLayout30.xml"/><Relationship Id="rId51" Type="http://schemas.openxmlformats.org/officeDocument/2006/relationships/slideLayout" Target="../slideLayouts/slideLayout73.xml"/><Relationship Id="rId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slideLayout" Target="../slideLayouts/slideLayout47.xml"/><Relationship Id="rId33" Type="http://schemas.openxmlformats.org/officeDocument/2006/relationships/slideLayout" Target="../slideLayouts/slideLayout55.xml"/><Relationship Id="rId38" Type="http://schemas.openxmlformats.org/officeDocument/2006/relationships/slideLayout" Target="../slideLayouts/slideLayout60.xml"/><Relationship Id="rId46" Type="http://schemas.openxmlformats.org/officeDocument/2006/relationships/slideLayout" Target="../slideLayouts/slideLayout68.xml"/><Relationship Id="rId20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63.xml"/><Relationship Id="rId54" Type="http://schemas.openxmlformats.org/officeDocument/2006/relationships/slideLayout" Target="../slideLayouts/slideLayout76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28" Type="http://schemas.openxmlformats.org/officeDocument/2006/relationships/slideLayout" Target="../slideLayouts/slideLayout50.xml"/><Relationship Id="rId36" Type="http://schemas.openxmlformats.org/officeDocument/2006/relationships/slideLayout" Target="../slideLayouts/slideLayout58.xml"/><Relationship Id="rId49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30.06.2024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42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1" r:id="rId14"/>
    <p:sldLayoutId id="2147483664" r:id="rId15"/>
    <p:sldLayoutId id="2147483665" r:id="rId16"/>
    <p:sldLayoutId id="2147483666" r:id="rId17"/>
    <p:sldLayoutId id="2147483671" r:id="rId18"/>
    <p:sldLayoutId id="2147483668" r:id="rId19"/>
    <p:sldLayoutId id="2147483672" r:id="rId20"/>
    <p:sldLayoutId id="2147483667" r:id="rId21"/>
    <p:sldLayoutId id="214748367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169992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  <p:sldLayoutId id="2147483699" r:id="rId26"/>
    <p:sldLayoutId id="2147483700" r:id="rId27"/>
    <p:sldLayoutId id="2147483701" r:id="rId28"/>
    <p:sldLayoutId id="2147483702" r:id="rId29"/>
    <p:sldLayoutId id="2147483703" r:id="rId30"/>
    <p:sldLayoutId id="2147483704" r:id="rId31"/>
    <p:sldLayoutId id="2147483705" r:id="rId32"/>
    <p:sldLayoutId id="2147483706" r:id="rId33"/>
    <p:sldLayoutId id="2147483707" r:id="rId34"/>
    <p:sldLayoutId id="2147483708" r:id="rId35"/>
    <p:sldLayoutId id="2147483709" r:id="rId36"/>
    <p:sldLayoutId id="2147483710" r:id="rId37"/>
    <p:sldLayoutId id="2147483711" r:id="rId38"/>
    <p:sldLayoutId id="2147483712" r:id="rId39"/>
    <p:sldLayoutId id="2147483713" r:id="rId40"/>
    <p:sldLayoutId id="2147483714" r:id="rId41"/>
    <p:sldLayoutId id="2147483715" r:id="rId42"/>
    <p:sldLayoutId id="2147483716" r:id="rId43"/>
    <p:sldLayoutId id="2147483717" r:id="rId44"/>
    <p:sldLayoutId id="2147483718" r:id="rId45"/>
    <p:sldLayoutId id="2147483719" r:id="rId46"/>
    <p:sldLayoutId id="2147483720" r:id="rId47"/>
    <p:sldLayoutId id="2147483721" r:id="rId48"/>
    <p:sldLayoutId id="2147483722" r:id="rId49"/>
    <p:sldLayoutId id="2147483723" r:id="rId50"/>
    <p:sldLayoutId id="2147483724" r:id="rId51"/>
    <p:sldLayoutId id="2147483725" r:id="rId52"/>
    <p:sldLayoutId id="2147483726" r:id="rId53"/>
    <p:sldLayoutId id="2147483727" r:id="rId54"/>
    <p:sldLayoutId id="214748372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6" Type="http://schemas.openxmlformats.org/officeDocument/2006/relationships/hyperlink" Target="https://t.me/slideclubru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vk.com/club64792812" TargetMode="Externa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НАЗВАНИЕ ПРЕЗЕНТАЦИИ</a:t>
            </a:r>
            <a:endParaRPr lang="en-ID" sz="4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Автор презентации:</a:t>
            </a:r>
            <a:endParaRPr lang="en-ID" sz="28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 descr="Guess what's in the picture, Realism (2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9C7CF9A9-FF6E-E786-33D1-9CB9CDA62D44}"/>
              </a:ext>
            </a:extLst>
          </p:cNvPr>
          <p:cNvSpPr txBox="1">
            <a:spLocks/>
          </p:cNvSpPr>
          <p:nvPr/>
        </p:nvSpPr>
        <p:spPr>
          <a:xfrm>
            <a:off x="287616" y="1148869"/>
            <a:ext cx="569906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AC2800-43AB-68E3-0215-A27DBEC59693}"/>
              </a:ext>
            </a:extLst>
          </p:cNvPr>
          <p:cNvSpPr txBox="1"/>
          <p:nvPr/>
        </p:nvSpPr>
        <p:spPr>
          <a:xfrm>
            <a:off x="287616" y="2079926"/>
            <a:ext cx="69220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 descr="Guess what's in the picture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5081" r="50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1011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DECB389C-6A20-AE50-E044-9CBE2830A83A}"/>
              </a:ext>
            </a:extLst>
          </p:cNvPr>
          <p:cNvSpPr txBox="1">
            <a:spLocks/>
          </p:cNvSpPr>
          <p:nvPr/>
        </p:nvSpPr>
        <p:spPr>
          <a:xfrm>
            <a:off x="279228" y="474129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2F1101-6A6E-F232-2126-4C84D7AC738C}"/>
              </a:ext>
            </a:extLst>
          </p:cNvPr>
          <p:cNvSpPr txBox="1"/>
          <p:nvPr/>
        </p:nvSpPr>
        <p:spPr>
          <a:xfrm>
            <a:off x="276432" y="1557690"/>
            <a:ext cx="55110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8" name="Рисунок 7" descr="Изображение выглядит как картина, производить, Натуральные продукты, Местные пищев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7EC3C0A6-D859-0632-259C-3BCCFD200C5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9" r="63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39898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 Pro Black" panose="02040A02050405020203" pitchFamily="18" charset="0"/>
              </a:rPr>
              <a:t>СПАСИБО ЗА ВНИМАНИЕ!</a:t>
            </a:r>
            <a:endParaRPr lang="ru-RU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Рисунок 4" descr="Guess what's in the picture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4" baseType="lpstr">
      <vt:lpstr>Aptos</vt:lpstr>
      <vt:lpstr>Arial</vt:lpstr>
      <vt:lpstr>Calibri</vt:lpstr>
      <vt:lpstr>Calibri Light</vt:lpstr>
      <vt:lpstr>Georgia</vt:lpstr>
      <vt:lpstr>Georgia Pro Black</vt:lpstr>
      <vt:lpstr>Noto Sans Symbols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Марусина Дарья</dc:creator>
  <cp:lastModifiedBy>Марусина Дарья</cp:lastModifiedBy>
  <cp:revision>32</cp:revision>
  <dcterms:created xsi:type="dcterms:W3CDTF">2023-03-18T17:58:05Z</dcterms:created>
  <dcterms:modified xsi:type="dcterms:W3CDTF">2024-06-30T18:44:48Z</dcterms:modified>
</cp:coreProperties>
</file>