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440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0514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642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2209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8791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777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590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3608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654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9419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9147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2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0099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7829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4023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133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19434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4264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8607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1611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08590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37635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74724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92845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11888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656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7515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6198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24419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78056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7240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88532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54400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3200886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071761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8960554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0773177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0904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28867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95837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010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35932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5044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94976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57170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460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74290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26538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67662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64070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70337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13561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47298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54816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816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96221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Fertilizer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Fertilizer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Fertilizer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Fertilizer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2024-04-10T15:23:40Z</dcterms:created>
  <dcterms:modified xsi:type="dcterms:W3CDTF">2024-06-09T13:57:54Z</dcterms:modified>
</cp:coreProperties>
</file>