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195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493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12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7898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4307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216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25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620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7398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6026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6090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2412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6392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963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770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363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35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7680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9995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3311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454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4877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7619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8046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3946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9509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4554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13449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951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23548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4673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0790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88150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844478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1669209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3846308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8180207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196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98083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46773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8719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71087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41230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92529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20849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8626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036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46114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70777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82061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00801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7565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88076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65899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16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4203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Amazing Animal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mazing Animal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mazing Animal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Amazing Animal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27</cp:revision>
  <dcterms:created xsi:type="dcterms:W3CDTF">2023-03-18T17:58:05Z</dcterms:created>
  <dcterms:modified xsi:type="dcterms:W3CDTF">2024-06-09T14:10:56Z</dcterms:modified>
</cp:coreProperties>
</file>