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8090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17922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8391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48410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11557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8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0215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484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4361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0477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0218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8427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2563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45708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3184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0781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52335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419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03304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80437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80734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11098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6046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5166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1866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65018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075829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9532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5156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3809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68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73883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46268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48766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6141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106570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54924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4479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00741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33952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7512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798921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728312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568622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51246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73382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46291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821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82035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03707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60675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96020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51780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1044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820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3845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Teachings of Darwin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Teachings of Darwin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Teachings of Darwin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Teachings of Darwin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2024-06-09T11:21:46Z</dcterms:modified>
</cp:coreProperties>
</file>