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4009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2149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9277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09825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12593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7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0127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03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1417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2774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1798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7650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4859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07613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4846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9466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503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34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1929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16695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5758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3311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8795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375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0627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2891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567169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76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0903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9188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9848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45559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10881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404645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952468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20449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19714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356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16972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50242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3450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80289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93861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9386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42955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47738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8720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767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308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86885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28372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11361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51874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7798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1972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825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Pat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Path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h, Realism (3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ath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2024-06-09T13:54:23Z</dcterms:modified>
</cp:coreProperties>
</file>