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891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7558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141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1877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0794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6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411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159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455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410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093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977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848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4464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265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07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116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55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1169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4071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7585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109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222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652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147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917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3990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5621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6156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503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932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829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91312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87477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07024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035419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899621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33334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548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0281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2349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1016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09555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77114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2876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79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62671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74418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32065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870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4496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94589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480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858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726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82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дерево, растение, зеленый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03A716F-3BCE-2A3E-40C1-20987FFAD1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Фрактальные картинки, картина, цветок, вода&#10;&#10;Автоматически созданное описание">
            <a:extLst>
              <a:ext uri="{FF2B5EF4-FFF2-40B4-BE49-F238E27FC236}">
                <a16:creationId xmlns:a16="http://schemas.microsoft.com/office/drawing/2014/main" id="{0AC9163B-488C-8B01-93A3-7D4D1476B0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растение, зеленый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981CB4E-CF3B-526C-8E0A-FDA39F8D3A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9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искусство, ваза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E3D4669-C5FE-3DAD-B3AB-BABB1DCF25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4</cp:revision>
  <dcterms:created xsi:type="dcterms:W3CDTF">2024-04-10T15:24:22Z</dcterms:created>
  <dcterms:modified xsi:type="dcterms:W3CDTF">2024-06-28T21:56:41Z</dcterms:modified>
</cp:coreProperties>
</file>