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8768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1064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3320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4490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2353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397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042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4916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6220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4070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706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2879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82246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5747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6837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287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626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69221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10853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14151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35066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3464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4903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9506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86101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83044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114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141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4586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8469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95734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37800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889417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888898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44489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534293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7178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19157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07770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009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5052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7347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0759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24612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71604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5470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8570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1158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4755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5896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4363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3334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86441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016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468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ansport of substances in the bod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ansport of substances in the body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ansport of substances in the bod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ransport of substances in the bod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solidFill>
            <a:srgbClr val="17453A">
              <a:alpha val="83922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2024-06-09T15:16:20Z</dcterms:modified>
</cp:coreProperties>
</file>