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330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71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901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2419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971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12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25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785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095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208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966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615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217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2797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442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375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339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671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809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6875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5832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3597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422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285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0511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124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60454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205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866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3432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94993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6256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1501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163203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784198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971441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682579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265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30431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42656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051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2364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003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7866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561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937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83232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310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47016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1532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76666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69491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4158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44597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96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9205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lant tissu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tissues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tissu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lant tissu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2024-06-09T14:52:10Z</dcterms:modified>
</cp:coreProperties>
</file>