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3449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6887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9853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4721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8550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94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93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1967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7863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185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988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8429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7148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8385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510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490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281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128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967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7947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7444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19816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3424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066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87854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0220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9433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63236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63186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692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145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25112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60201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610024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036189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700303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7172903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30078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12670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07348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5161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6049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13920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48324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70600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7081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551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24067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27379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10866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7163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08286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34166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130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40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5785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issues organs and organ systems, Realism - @DariaMarusina (fast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issues organs and organ syste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issues organs and organ syste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Tissues organs and organ syste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31</cp:revision>
  <dcterms:created xsi:type="dcterms:W3CDTF">2023-03-18T17:58:05Z</dcterms:created>
  <dcterms:modified xsi:type="dcterms:W3CDTF">2024-06-09T10:54:36Z</dcterms:modified>
</cp:coreProperties>
</file>