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46571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351897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65537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49241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2790322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01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7464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8273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39017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466956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7838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631859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00481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69390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09250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518266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677479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25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4665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468063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4993682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780943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386028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4579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062730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603157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761769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2777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296824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40902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19807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807191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152942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6945218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35148421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6326112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9800670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28854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700365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40393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2269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429102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6509389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358682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098383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660793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7644561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5182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869171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381952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3744851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488427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8604180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0358491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4321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pn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pn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4805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rgbClr val="262626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rgbClr val="262626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Body tissue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262626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rgbClr val="262626"/>
              </a:solidFill>
            </a:endParaRPr>
          </a:p>
        </p:txBody>
      </p:sp>
      <p:pic>
        <p:nvPicPr>
          <p:cNvPr id="3" name="Рисунок 2" descr="Body tissue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dy tissues, Realism (1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Body tissue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13</cp:revision>
  <dcterms:created xsi:type="dcterms:W3CDTF">2024-04-10T15:26:27Z</dcterms:created>
  <dcterms:modified xsi:type="dcterms:W3CDTF">2024-06-09T10:57:06Z</dcterms:modified>
</cp:coreProperties>
</file>