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536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8913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38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8015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5621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4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754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3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30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341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549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379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217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6175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714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19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912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486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3413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4656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7005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4730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61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599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302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375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069347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040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72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515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445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9676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4083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26519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5093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747012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748781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745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6692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02677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32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234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16485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59450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9660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824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55542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9960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6664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4704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6407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09636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69162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8040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163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842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issues and orga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issues and organs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issues and orga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issues and orga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2024-06-09T11:11:54Z</dcterms:modified>
</cp:coreProperties>
</file>