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6202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60246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1782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55866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7961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3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797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9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86597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23003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2976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47576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2934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65579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2180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2044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8445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06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30145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90574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67807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75649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0186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8295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7042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83214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715958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98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4441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92847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6818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06957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9648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2454196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4495869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5837202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42046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274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80802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79694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682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764964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06770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0152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93894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74321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791373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4651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71355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16186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8950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5541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47762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386172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2895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823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uman tissu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uman tissues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uman tissu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uman tissu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2024-06-09T15:15:43Z</dcterms:modified>
</cp:coreProperties>
</file>