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613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8587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991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4832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628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085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862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131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2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94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49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425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9392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961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8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364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293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2111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5186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7579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9179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922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436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684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488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12452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1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643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884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468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7471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9174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755375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622062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77015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73990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8929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9245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481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17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43213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0861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9385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8515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94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29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9814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02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88643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0987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97413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724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02310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697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51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ypes of insect developme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insect developme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s of insect developme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ypes of insect developme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2024-04-10T15:23:40Z</dcterms:created>
  <dcterms:modified xsi:type="dcterms:W3CDTF">2024-06-09T11:32:33Z</dcterms:modified>
</cp:coreProperties>
</file>