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1663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30477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2184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18920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16673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2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3771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95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5578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23694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589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4074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2486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20113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353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3088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2592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17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16161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12358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21926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34828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7162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2430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3277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83905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923039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5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4553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7001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1809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79151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3360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9629085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574948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661115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186180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5801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81182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19627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4407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15758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62285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3688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03878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071356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24545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4565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36393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66868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63240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04112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48143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97765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2046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589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ypes of food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ypes of food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ypes of food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ypes of food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2024-06-09T13:42:30Z</dcterms:modified>
</cp:coreProperties>
</file>