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05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7291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9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8805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858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9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25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223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053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734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10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610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346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977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284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604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18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786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7631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2001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9126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6486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273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98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952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4796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8322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871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492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103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740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9080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7905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093173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049549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7983325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3192141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0602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7141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0532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635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82775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6938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73918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2155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4112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34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7440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421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3834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4401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9222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5770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392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554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495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ypes of root systems, Realism (7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ypes of root systems, Realism (4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ypes of root system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Types of root system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30</cp:revision>
  <dcterms:created xsi:type="dcterms:W3CDTF">2023-03-18T17:58:05Z</dcterms:created>
  <dcterms:modified xsi:type="dcterms:W3CDTF">2024-06-09T11:25:10Z</dcterms:modified>
</cp:coreProperties>
</file>