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733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9856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556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8016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8547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2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28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2732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452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825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8559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319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04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4892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27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95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728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648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2269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2690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5147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18668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7295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463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556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1069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6233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3367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336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197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7999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1872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68724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72990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394339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1101491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038644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36087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51657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7462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8350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2435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78001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0195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03191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36078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339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15311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58918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26435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15187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2204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77072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91304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37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522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 descr="Изображение выглядит как корень, растение, дерево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2B6808EC-4A6B-0C6A-0257-C3AFF24CD7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 descr="Изображение выглядит как корень, дерево, женьшень&#10;&#10;Автоматически созданное описание">
            <a:extLst>
              <a:ext uri="{FF2B5EF4-FFF2-40B4-BE49-F238E27FC236}">
                <a16:creationId xmlns:a16="http://schemas.microsoft.com/office/drawing/2014/main" id="{4286C1EF-314B-35B3-782B-B21D724D68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 descr="Изображение выглядит как растение, цветок, овощи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EE5B0F99-6EE7-11BD-DB46-4D810137A4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 descr="Изображение выглядит как корень, дерево, на открытом воздух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4B71E8D-1E68-EE10-2F32-3DE80E4354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31</cp:revision>
  <dcterms:created xsi:type="dcterms:W3CDTF">2023-03-18T17:58:05Z</dcterms:created>
  <dcterms:modified xsi:type="dcterms:W3CDTF">2024-06-23T12:04:07Z</dcterms:modified>
</cp:coreProperties>
</file>