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372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463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704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20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370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502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817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129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003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00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361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076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793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035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92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07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098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9008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300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018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247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772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4129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929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5942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616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074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972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718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7689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99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79882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792838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061462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25663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9186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370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58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12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8673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0998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04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40913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73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1022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4226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376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96530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28894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475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9048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0537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23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420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ypes of roots and types of root system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roots and types of root system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roots and types of root system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ypes of roots and types of root system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2024-04-10T15:24:22Z</dcterms:created>
  <dcterms:modified xsi:type="dcterms:W3CDTF">2024-06-09T11:36:21Z</dcterms:modified>
</cp:coreProperties>
</file>