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66734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3830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13581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36672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3910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859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41757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3245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2955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6223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2014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45372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18175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276246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84322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739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68454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15393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80317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08034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549519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781858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23349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74704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6769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713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713509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86064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1240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95940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10604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42498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47995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8635361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50337386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5038438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4367764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629248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68663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42305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9685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30382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17089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19590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19438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676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27304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46042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66943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86257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61131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54473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565566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39321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1840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03738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Types of worm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ypes of worm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ypes of worm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Types of worm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3</cp:revision>
  <dcterms:created xsi:type="dcterms:W3CDTF">2024-04-10T15:24:22Z</dcterms:created>
  <dcterms:modified xsi:type="dcterms:W3CDTF">2024-06-09T15:06:22Z</dcterms:modified>
</cp:coreProperties>
</file>