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12434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769676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905089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184433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93462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082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733406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5348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841720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22719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066440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823299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91842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30261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850938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995660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806447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6135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217494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410892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259395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660931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782387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168696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913111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84887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660759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623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175919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57469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932224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432979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795106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7287725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689722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1783748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3823955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2319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304294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465695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8765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509998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905951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696496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255230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050828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007980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6669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795235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167969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964622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402905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37538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229595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2381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27560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Type flatworm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Type flatworm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ype flatworms, Realism (3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ype flatworm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11</cp:revision>
  <dcterms:created xsi:type="dcterms:W3CDTF">2024-04-10T15:26:27Z</dcterms:created>
  <dcterms:modified xsi:type="dcterms:W3CDTF">2024-06-09T11:21:00Z</dcterms:modified>
</cp:coreProperties>
</file>