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5919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7566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098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1803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38971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293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440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236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9805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9132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586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655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45028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8834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736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4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515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26279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0074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12421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59957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0792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5630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36191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55950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8118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840377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0269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6602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27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8725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65033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59296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305803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803523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3888511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74654872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539792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08372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44922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38707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596993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4144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4725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275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619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00074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4751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44732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34883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3057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21856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79042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1396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313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40942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ype of shellfish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 of shellfish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ype of shellfish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ype of shellfish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5</cp:revision>
  <dcterms:created xsi:type="dcterms:W3CDTF">2024-04-10T15:24:22Z</dcterms:created>
  <dcterms:modified xsi:type="dcterms:W3CDTF">2024-06-09T14:33:56Z</dcterms:modified>
</cp:coreProperties>
</file>