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2379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9570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7758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86353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58642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06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0140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560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4280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6800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2080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8802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42497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32535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2884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5186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6906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14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54404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96741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51559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82978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70245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91395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6503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23233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696443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89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6788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223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0848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19656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3852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774757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72728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761808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609823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390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01864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20497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0581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217879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95939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38216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20208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92625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62701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2421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490424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8550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78330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10713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55743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83172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5034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76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ype chordate craneles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ype chordate craneles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ype chordate craneles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ype chordate craneles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2024-06-09T11:21:08Z</dcterms:modified>
</cp:coreProperties>
</file>