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0583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18569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496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1196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5946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6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782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298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083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0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313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186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7056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1830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934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13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426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0469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6871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6506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5178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88474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2985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936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151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679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22204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211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5743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84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772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7652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0027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7622014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8663687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7348313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957897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51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16945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61583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5985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2910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26138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33904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46604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800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36749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25287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784073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6439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85174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20490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77306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32652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263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651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ype arthropod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 arthropod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 arthropod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ype arthropod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2024-04-10T15:23:40Z</dcterms:created>
  <dcterms:modified xsi:type="dcterms:W3CDTF">2024-06-09T14:23:24Z</dcterms:modified>
</cp:coreProperties>
</file>