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591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1163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925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9038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131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9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328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000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377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945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70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696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5455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7062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967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7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093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039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4847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2553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430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5247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727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254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416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446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282068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891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8576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18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254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933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2251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662698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811422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72045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781779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660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423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2279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862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0578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943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7378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275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987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11603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37174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065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4919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34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31341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2803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64272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670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212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ype arthropods class crustacean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 arthropods class crustacea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 arthropods class crustacea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ype arthropods class crustace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2024-06-09T11:36:24Z</dcterms:modified>
</cp:coreProperties>
</file>