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90008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88858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42877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31558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65302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673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4410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10173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76792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42269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1743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85665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21588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38380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88809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4760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6706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98217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84548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66023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09446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150842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47830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72655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25519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711092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489956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69218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26453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61572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34678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405232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67546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585727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173283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01198028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51056148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28088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61702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38537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78044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12442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58979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742398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659284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46980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59147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91972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07076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089634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58740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5921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01603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16726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3602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9048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bg1"/>
                </a:solidFill>
              </a:rPr>
              <a:t>НАЗВАНИЕ ПРЕЗЕНТАЦИИ</a:t>
            </a:r>
            <a:endParaRPr lang="en-ID" sz="4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Tiger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532852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1540912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Tiger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Tiger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Tiger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25</cp:revision>
  <dcterms:created xsi:type="dcterms:W3CDTF">2023-03-18T17:58:05Z</dcterms:created>
  <dcterms:modified xsi:type="dcterms:W3CDTF">2024-06-09T13:55:58Z</dcterms:modified>
</cp:coreProperties>
</file>