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399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807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6937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2752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141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6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60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361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185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15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103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2021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43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7784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635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7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584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665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31386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4146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8865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27636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984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372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291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70140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017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979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814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568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28177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78751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7985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621014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922620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624523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8898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2785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1523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487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8254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0671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324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75933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475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3557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40536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21019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30076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49051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44215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7524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23858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806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966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theory of evolutio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theory of evolu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theory of evolu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theory of evolu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2024-06-09T11:10:12Z</dcterms:modified>
</cp:coreProperties>
</file>