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58415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22048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5118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84610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4318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6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2769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8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1648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4723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2436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7488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9257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95994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178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24845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6144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59336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07606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2353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5874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9232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5741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3552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4952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463389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26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40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5045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1732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46565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1509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847671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32676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308962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60039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973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826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99656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1485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24706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4791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71986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74429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91151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00936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427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22234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18842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07596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80953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90128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15727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4734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6540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рисунок, искусст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251C5E4-D746-B69B-243C-281B5483DE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орщина, зарисовка, человек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A738E3E-41E3-4F09-9AAF-9750568816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Человеческое лицо, Борода челове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59090C7-5CA3-E197-4B26-9655FDB7DB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тица, хищная птица, зарисовка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9C1AE09B-C452-7714-948D-0716CFE76F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2024-06-23T12:13:47Z</dcterms:modified>
</cp:coreProperties>
</file>