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9849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1213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6622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2111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4354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714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462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861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6417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7281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3901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381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90121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7974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8131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6113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804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720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1739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42085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8644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30510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974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94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34255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2301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4053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78679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3300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33768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8696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74553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7808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8789510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71988302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9844907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2290572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14703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41546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35486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4388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9960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49171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71101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01585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30155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625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81549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8628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68648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55906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15090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62850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12935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136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7103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Изображение выглядит как вод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2B7E4EAE-3B0E-85AD-6B10-164FE1980D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Изображение выглядит как кружка, мерный стакан, жидкость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ABF0D997-D9ED-E9D7-AC62-B4CEAED52F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r="5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Изображение выглядит как пожар, паровоз, дым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BCF9A9BA-480D-92AB-0023-5EA24062CE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r="63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 descr="Изображение выглядит как бутылка, шахматная фигура, в помещении, пожар&#10;&#10;Автоматически созданное описание">
            <a:extLst>
              <a:ext uri="{FF2B5EF4-FFF2-40B4-BE49-F238E27FC236}">
                <a16:creationId xmlns:a16="http://schemas.microsoft.com/office/drawing/2014/main" id="{119F4DDB-4432-13A1-58C0-FE1DDE16F2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29</cp:revision>
  <dcterms:created xsi:type="dcterms:W3CDTF">2023-03-18T17:58:05Z</dcterms:created>
  <dcterms:modified xsi:type="dcterms:W3CDTF">2024-06-24T19:23:48Z</dcterms:modified>
</cp:coreProperties>
</file>