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758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3490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414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9355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1863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2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095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555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034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055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7901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620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434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7300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343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83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534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131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9229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7681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93920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24264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87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693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392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620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85575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0860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1322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0660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5413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779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25959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945308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095405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753912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6945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129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6340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83476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760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17084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50047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34247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23965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834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3593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7867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6955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19567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64849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00090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34718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30703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00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989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DF4165A-6AE8-CDD9-1517-0F0297AA02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odies and substanc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Морские беспозвоночные, пузырь, беспозвоночный, кишечнополостные&#10;&#10;Автоматически созданное описание">
            <a:extLst>
              <a:ext uri="{FF2B5EF4-FFF2-40B4-BE49-F238E27FC236}">
                <a16:creationId xmlns:a16="http://schemas.microsoft.com/office/drawing/2014/main" id="{CA3A0DA7-CE23-4D3B-5C44-A04F602B58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8" b="18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картина, цветок, ваза, риф&#10;&#10;Автоматически созданное описание">
            <a:extLst>
              <a:ext uri="{FF2B5EF4-FFF2-40B4-BE49-F238E27FC236}">
                <a16:creationId xmlns:a16="http://schemas.microsoft.com/office/drawing/2014/main" id="{C63284E0-F89B-728E-0D0C-6EEB7CDD4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2024-06-23T14:35:05Z</dcterms:modified>
</cp:coreProperties>
</file>